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9" r:id="rId3"/>
    <p:sldId id="282" r:id="rId4"/>
    <p:sldId id="272" r:id="rId5"/>
    <p:sldId id="274" r:id="rId6"/>
    <p:sldId id="275" r:id="rId7"/>
    <p:sldId id="285" r:id="rId8"/>
    <p:sldId id="280" r:id="rId9"/>
    <p:sldId id="286" r:id="rId10"/>
    <p:sldId id="287" r:id="rId11"/>
    <p:sldId id="273" r:id="rId12"/>
    <p:sldId id="284" r:id="rId13"/>
    <p:sldId id="277" r:id="rId14"/>
    <p:sldId id="288" r:id="rId15"/>
    <p:sldId id="289" r:id="rId16"/>
    <p:sldId id="263" r:id="rId17"/>
    <p:sldId id="258" r:id="rId18"/>
    <p:sldId id="270" r:id="rId19"/>
    <p:sldId id="271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0E0F99-C496-48EE-B0AC-303984E70F3C}" v="25" dt="2022-02-09T19:39:07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anis" userId="88af51049543f108" providerId="LiveId" clId="{FE0E0F99-C496-48EE-B0AC-303984E70F3C}"/>
    <pc:docChg chg="undo custSel addSld delSld modSld sldOrd">
      <pc:chgData name="Erik Manis" userId="88af51049543f108" providerId="LiveId" clId="{FE0E0F99-C496-48EE-B0AC-303984E70F3C}" dt="2022-02-09T19:39:07.380" v="144"/>
      <pc:docMkLst>
        <pc:docMk/>
      </pc:docMkLst>
      <pc:sldChg chg="addSp delSp modSp mod">
        <pc:chgData name="Erik Manis" userId="88af51049543f108" providerId="LiveId" clId="{FE0E0F99-C496-48EE-B0AC-303984E70F3C}" dt="2022-02-09T19:07:13.482" v="4" actId="26606"/>
        <pc:sldMkLst>
          <pc:docMk/>
          <pc:sldMk cId="3903332358" sldId="269"/>
        </pc:sldMkLst>
        <pc:spChg chg="mo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2" creationId="{DA009D7D-8D1A-4C31-9239-0F84FFBDB9D3}"/>
          </ac:spMkLst>
        </pc:spChg>
        <pc:spChg chg="mo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3" creationId="{3298A509-2051-40B2-B8C6-785AC74000EB}"/>
          </ac:spMkLst>
        </pc:spChg>
        <pc:spChg chg="mod or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4" creationId="{558158B8-F9FF-4D51-A373-14307776B698}"/>
          </ac:spMkLst>
        </pc:spChg>
        <pc:spChg chg="mo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5" creationId="{E45F1066-EC65-4F3D-8FE8-0CA7C5AC241F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8" creationId="{1C799903-48D5-4A31-A1A2-541072D9771E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0" creationId="{8EFFF109-FC58-4FD3-BE05-9775A1310F55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2" creationId="{E1B96AD6-92A9-4273-A62B-96A1C3E0BA95}"/>
          </ac:spMkLst>
        </pc:spChg>
        <pc:spChg chg="del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4" creationId="{463EEC44-1BA3-44ED-81FC-A644B04B2A44}"/>
          </ac:spMkLst>
        </pc:spChg>
        <pc:spChg chg="ad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19" creationId="{8380AD67-C5CA-4918-B4BB-C359BB03EEDD}"/>
          </ac:spMkLst>
        </pc:spChg>
        <pc:spChg chg="ad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21" creationId="{EABAD4DA-87BA-4F70-9EF0-45C6BCF17823}"/>
          </ac:spMkLst>
        </pc:spChg>
        <pc:spChg chg="add">
          <ac:chgData name="Erik Manis" userId="88af51049543f108" providerId="LiveId" clId="{FE0E0F99-C496-48EE-B0AC-303984E70F3C}" dt="2022-02-09T19:07:13.482" v="4" actId="26606"/>
          <ac:spMkLst>
            <pc:docMk/>
            <pc:sldMk cId="3903332358" sldId="269"/>
            <ac:spMk id="23" creationId="{915128D9-2797-47FA-B6FE-EC24E6B8437A}"/>
          </ac:spMkLst>
        </pc:spChg>
        <pc:picChg chg="add mod ord modCrop">
          <ac:chgData name="Erik Manis" userId="88af51049543f108" providerId="LiveId" clId="{FE0E0F99-C496-48EE-B0AC-303984E70F3C}" dt="2022-02-09T19:07:13.482" v="4" actId="26606"/>
          <ac:picMkLst>
            <pc:docMk/>
            <pc:sldMk cId="3903332358" sldId="269"/>
            <ac:picMk id="7" creationId="{5100A47B-AA7F-423B-BFA3-49085EF412B2}"/>
          </ac:picMkLst>
        </pc:picChg>
      </pc:sldChg>
      <pc:sldChg chg="addSp delSp modSp mod">
        <pc:chgData name="Erik Manis" userId="88af51049543f108" providerId="LiveId" clId="{FE0E0F99-C496-48EE-B0AC-303984E70F3C}" dt="2022-02-09T19:08:40.652" v="20" actId="26606"/>
        <pc:sldMkLst>
          <pc:docMk/>
          <pc:sldMk cId="4276750218" sldId="274"/>
        </pc:sldMkLst>
        <pc:spChg chg="mod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2" creationId="{94EE3A7E-A89C-4EA6-ABDA-6F1A84EB3C84}"/>
          </ac:spMkLst>
        </pc:spChg>
        <pc:spChg chg="del">
          <ac:chgData name="Erik Manis" userId="88af51049543f108" providerId="LiveId" clId="{FE0E0F99-C496-48EE-B0AC-303984E70F3C}" dt="2022-02-09T19:08:12.345" v="12" actId="478"/>
          <ac:spMkLst>
            <pc:docMk/>
            <pc:sldMk cId="4276750218" sldId="274"/>
            <ac:spMk id="3" creationId="{EE71A8BA-2688-40A3-BC09-109B63C6AAAC}"/>
          </ac:spMkLst>
        </pc:spChg>
        <pc:spChg chg="mo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4" creationId="{5D55077F-841F-4613-9E99-C50677AE1545}"/>
          </ac:spMkLst>
        </pc:spChg>
        <pc:spChg chg="mo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" creationId="{202FB593-D555-43D2-AE1F-70D1ED2AE27E}"/>
          </ac:spMkLst>
        </pc:spChg>
        <pc:spChg chg="add del mod">
          <ac:chgData name="Erik Manis" userId="88af51049543f108" providerId="LiveId" clId="{FE0E0F99-C496-48EE-B0AC-303984E70F3C}" dt="2022-02-09T19:08:14.830" v="13" actId="478"/>
          <ac:spMkLst>
            <pc:docMk/>
            <pc:sldMk cId="4276750218" sldId="274"/>
            <ac:spMk id="7" creationId="{80A346D6-4ABE-4D25-BAF2-0685CD651253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34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36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38" creationId="{68AF5748-FED8-45BA-8631-26D1D10F3246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40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42" creationId="{08C9B587-E65E-4B52-B37C-ABEBB6E87928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47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49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51" creationId="{031EA4A4-5D79-4817-B146-24029A2F3CC7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53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08:40.611" v="19" actId="26606"/>
          <ac:spMkLst>
            <pc:docMk/>
            <pc:sldMk cId="4276750218" sldId="274"/>
            <ac:spMk id="55" creationId="{08C9B587-E65E-4B52-B37C-ABEBB6E87928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7" creationId="{AF2F604E-43BE-4DC3-B983-E071523364F8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8" creationId="{8D06CE56-3881-4ADA-8CEF-D18B02C242A3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59" creationId="{08C9B587-E65E-4B52-B37C-ABEBB6E87928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0" creationId="{79F3C543-62EC-4433-9C93-A2CD8764E9B4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1" creationId="{55666830-9A19-4E01-8505-D6C7F9AC5665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2" creationId="{AE9FC877-7FB6-4D22-9988-35420644E202}"/>
          </ac:spMkLst>
        </pc:spChg>
        <pc:spChg chg="add">
          <ac:chgData name="Erik Manis" userId="88af51049543f108" providerId="LiveId" clId="{FE0E0F99-C496-48EE-B0AC-303984E70F3C}" dt="2022-02-09T19:08:40.652" v="20" actId="26606"/>
          <ac:spMkLst>
            <pc:docMk/>
            <pc:sldMk cId="4276750218" sldId="274"/>
            <ac:spMk id="63" creationId="{E41809D1-F12E-46BB-B804-5F209D325E8B}"/>
          </ac:spMkLst>
        </pc:spChg>
        <pc:picChg chg="del">
          <ac:chgData name="Erik Manis" userId="88af51049543f108" providerId="LiveId" clId="{FE0E0F99-C496-48EE-B0AC-303984E70F3C}" dt="2022-02-09T19:08:16.214" v="14" actId="478"/>
          <ac:picMkLst>
            <pc:docMk/>
            <pc:sldMk cId="4276750218" sldId="274"/>
            <ac:picMk id="8" creationId="{D1F6C3FB-4E6D-467C-B59A-143AA303464E}"/>
          </ac:picMkLst>
        </pc:picChg>
        <pc:picChg chg="add mod ord">
          <ac:chgData name="Erik Manis" userId="88af51049543f108" providerId="LiveId" clId="{FE0E0F99-C496-48EE-B0AC-303984E70F3C}" dt="2022-02-09T19:08:40.652" v="20" actId="26606"/>
          <ac:picMkLst>
            <pc:docMk/>
            <pc:sldMk cId="4276750218" sldId="274"/>
            <ac:picMk id="10" creationId="{6A54A89B-E44A-4326-9F68-324B694EFC96}"/>
          </ac:picMkLst>
        </pc:picChg>
      </pc:sldChg>
      <pc:sldChg chg="addSp delSp modSp mod addAnim">
        <pc:chgData name="Erik Manis" userId="88af51049543f108" providerId="LiveId" clId="{FE0E0F99-C496-48EE-B0AC-303984E70F3C}" dt="2022-02-09T19:10:06.787" v="46" actId="1440"/>
        <pc:sldMkLst>
          <pc:docMk/>
          <pc:sldMk cId="1436625744" sldId="275"/>
        </pc:sldMkLst>
        <pc:spChg chg="mo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" creationId="{D5DB5DBF-0759-49DD-8EB7-B5D09D6500EC}"/>
          </ac:spMkLst>
        </pc:spChg>
        <pc:spChg chg="del">
          <ac:chgData name="Erik Manis" userId="88af51049543f108" providerId="LiveId" clId="{FE0E0F99-C496-48EE-B0AC-303984E70F3C}" dt="2022-02-09T19:09:01.349" v="24" actId="478"/>
          <ac:spMkLst>
            <pc:docMk/>
            <pc:sldMk cId="1436625744" sldId="275"/>
            <ac:spMk id="3" creationId="{6F020079-CAA6-47D7-86A5-6EE4E5AFFF65}"/>
          </ac:spMkLst>
        </pc:spChg>
        <pc:spChg chg="mod or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4" creationId="{8CA1E675-9E0E-453C-912A-F3A6E3DE5FA7}"/>
          </ac:spMkLst>
        </pc:spChg>
        <pc:spChg chg="mod or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5" creationId="{110D54E4-2654-4905-AD29-DAF52E0E1FBB}"/>
          </ac:spMkLst>
        </pc:spChg>
        <pc:spChg chg="add del mod">
          <ac:chgData name="Erik Manis" userId="88af51049543f108" providerId="LiveId" clId="{FE0E0F99-C496-48EE-B0AC-303984E70F3C}" dt="2022-02-09T19:09:04.869" v="25" actId="478"/>
          <ac:spMkLst>
            <pc:docMk/>
            <pc:sldMk cId="1436625744" sldId="275"/>
            <ac:spMk id="8" creationId="{21953AE6-82CB-45E6-82D7-70BB36FDC0ED}"/>
          </ac:spMkLst>
        </pc:spChg>
        <pc:spChg chg="del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19" creationId="{21516CB1-E8C8-4751-B6A6-46B2D1E72A61}"/>
          </ac:spMkLst>
        </pc:spChg>
        <pc:spChg chg="del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1" creationId="{90C0C0D1-E79A-41FF-8322-256F6DD1499B}"/>
          </ac:spMkLst>
        </pc:spChg>
        <pc:spChg chg="del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3" creationId="{395FA420-5595-49D1-9D5F-79EC43B55574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28" creationId="{8D06CE56-3881-4ADA-8CEF-D18B02C242A3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0" creationId="{79F3C543-62EC-4433-9C93-A2CD8764E9B4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2" creationId="{471D98A4-63C4-4A75-BD52-CB7C4B67430F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4" creationId="{A3473CF9-37EB-43E7-89EF-D2D1C53D1DAC}"/>
          </ac:spMkLst>
        </pc:spChg>
        <pc:spChg chg="add">
          <ac:chgData name="Erik Manis" userId="88af51049543f108" providerId="LiveId" clId="{FE0E0F99-C496-48EE-B0AC-303984E70F3C}" dt="2022-02-09T19:09:53.829" v="41" actId="26606"/>
          <ac:spMkLst>
            <pc:docMk/>
            <pc:sldMk cId="1436625744" sldId="275"/>
            <ac:spMk id="36" creationId="{586B4EF9-43BA-4655-A6FF-1D8E21574C95}"/>
          </ac:spMkLst>
        </pc:spChg>
        <pc:picChg chg="del">
          <ac:chgData name="Erik Manis" userId="88af51049543f108" providerId="LiveId" clId="{FE0E0F99-C496-48EE-B0AC-303984E70F3C}" dt="2022-02-09T19:08:55.740" v="23" actId="478"/>
          <ac:picMkLst>
            <pc:docMk/>
            <pc:sldMk cId="1436625744" sldId="275"/>
            <ac:picMk id="7" creationId="{A262339B-B334-4A3B-B3BF-65A2C31AFB5B}"/>
          </ac:picMkLst>
        </pc:picChg>
        <pc:picChg chg="add mod ord">
          <ac:chgData name="Erik Manis" userId="88af51049543f108" providerId="LiveId" clId="{FE0E0F99-C496-48EE-B0AC-303984E70F3C}" dt="2022-02-09T19:10:04.661" v="45" actId="1440"/>
          <ac:picMkLst>
            <pc:docMk/>
            <pc:sldMk cId="1436625744" sldId="275"/>
            <ac:picMk id="10" creationId="{17C20A7B-AB86-44D2-B374-2FA2A09F74C9}"/>
          </ac:picMkLst>
        </pc:picChg>
        <pc:picChg chg="del">
          <ac:chgData name="Erik Manis" userId="88af51049543f108" providerId="LiveId" clId="{FE0E0F99-C496-48EE-B0AC-303984E70F3C}" dt="2022-02-09T19:08:54.249" v="22" actId="478"/>
          <ac:picMkLst>
            <pc:docMk/>
            <pc:sldMk cId="1436625744" sldId="275"/>
            <ac:picMk id="11" creationId="{8E4C6A98-4536-4CCF-8D9C-F44A01F78C83}"/>
          </ac:picMkLst>
        </pc:picChg>
        <pc:picChg chg="add mod ord">
          <ac:chgData name="Erik Manis" userId="88af51049543f108" providerId="LiveId" clId="{FE0E0F99-C496-48EE-B0AC-303984E70F3C}" dt="2022-02-09T19:10:02.710" v="44" actId="1440"/>
          <ac:picMkLst>
            <pc:docMk/>
            <pc:sldMk cId="1436625744" sldId="275"/>
            <ac:picMk id="13" creationId="{8EC697FA-474D-413A-B1B1-3CB2145964E9}"/>
          </ac:picMkLst>
        </pc:picChg>
        <pc:picChg chg="add mod">
          <ac:chgData name="Erik Manis" userId="88af51049543f108" providerId="LiveId" clId="{FE0E0F99-C496-48EE-B0AC-303984E70F3C}" dt="2022-02-09T19:10:01.071" v="43" actId="1440"/>
          <ac:picMkLst>
            <pc:docMk/>
            <pc:sldMk cId="1436625744" sldId="275"/>
            <ac:picMk id="15" creationId="{BFF36CEB-64F3-4F61-A4B4-E297B0EE943E}"/>
          </ac:picMkLst>
        </pc:picChg>
        <pc:picChg chg="add mod">
          <ac:chgData name="Erik Manis" userId="88af51049543f108" providerId="LiveId" clId="{FE0E0F99-C496-48EE-B0AC-303984E70F3C}" dt="2022-02-09T19:10:06.787" v="46" actId="1440"/>
          <ac:picMkLst>
            <pc:docMk/>
            <pc:sldMk cId="1436625744" sldId="275"/>
            <ac:picMk id="17" creationId="{4EFC57EA-3941-4010-899F-DF695B7274F8}"/>
          </ac:picMkLst>
        </pc:picChg>
      </pc:sldChg>
      <pc:sldChg chg="addSp delSp modSp del mod">
        <pc:chgData name="Erik Manis" userId="88af51049543f108" providerId="LiveId" clId="{FE0E0F99-C496-48EE-B0AC-303984E70F3C}" dt="2022-02-09T19:11:19.172" v="56" actId="47"/>
        <pc:sldMkLst>
          <pc:docMk/>
          <pc:sldMk cId="2988619269" sldId="279"/>
        </pc:sldMkLst>
        <pc:spChg chg="del">
          <ac:chgData name="Erik Manis" userId="88af51049543f108" providerId="LiveId" clId="{FE0E0F99-C496-48EE-B0AC-303984E70F3C}" dt="2022-02-09T19:11:16.844" v="55" actId="478"/>
          <ac:spMkLst>
            <pc:docMk/>
            <pc:sldMk cId="2988619269" sldId="279"/>
            <ac:spMk id="3" creationId="{6F020079-CAA6-47D7-86A5-6EE4E5AFFF65}"/>
          </ac:spMkLst>
        </pc:spChg>
        <pc:spChg chg="add mod">
          <ac:chgData name="Erik Manis" userId="88af51049543f108" providerId="LiveId" clId="{FE0E0F99-C496-48EE-B0AC-303984E70F3C}" dt="2022-02-09T19:11:16.844" v="55" actId="478"/>
          <ac:spMkLst>
            <pc:docMk/>
            <pc:sldMk cId="2988619269" sldId="279"/>
            <ac:spMk id="7" creationId="{D61D12FF-A336-4436-9AA2-E73C79D6E726}"/>
          </ac:spMkLst>
        </pc:spChg>
      </pc:sldChg>
      <pc:sldChg chg="addSp delSp modSp mod setBg addAnim">
        <pc:chgData name="Erik Manis" userId="88af51049543f108" providerId="LiveId" clId="{FE0E0F99-C496-48EE-B0AC-303984E70F3C}" dt="2022-02-09T19:11:54.519" v="64" actId="962"/>
        <pc:sldMkLst>
          <pc:docMk/>
          <pc:sldMk cId="553810613" sldId="280"/>
        </pc:sldMkLst>
        <pc:spChg chg="mo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" creationId="{D5DB5DBF-0759-49DD-8EB7-B5D09D6500EC}"/>
          </ac:spMkLst>
        </pc:spChg>
        <pc:spChg chg="del">
          <ac:chgData name="Erik Manis" userId="88af51049543f108" providerId="LiveId" clId="{FE0E0F99-C496-48EE-B0AC-303984E70F3C}" dt="2022-02-09T19:11:31.874" v="58" actId="478"/>
          <ac:spMkLst>
            <pc:docMk/>
            <pc:sldMk cId="553810613" sldId="280"/>
            <ac:spMk id="3" creationId="{6F020079-CAA6-47D7-86A5-6EE4E5AFFF65}"/>
          </ac:spMkLst>
        </pc:spChg>
        <pc:spChg chg="mo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4" creationId="{8CA1E675-9E0E-453C-912A-F3A6E3DE5FA7}"/>
          </ac:spMkLst>
        </pc:spChg>
        <pc:spChg chg="mo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5" creationId="{110D54E4-2654-4905-AD29-DAF52E0E1FBB}"/>
          </ac:spMkLst>
        </pc:spChg>
        <pc:spChg chg="add del mod">
          <ac:chgData name="Erik Manis" userId="88af51049543f108" providerId="LiveId" clId="{FE0E0F99-C496-48EE-B0AC-303984E70F3C}" dt="2022-02-09T19:11:34.371" v="59" actId="478"/>
          <ac:spMkLst>
            <pc:docMk/>
            <pc:sldMk cId="553810613" sldId="280"/>
            <ac:spMk id="7" creationId="{28E700C2-2912-4219-A002-24782DC3D69C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14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16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18" creationId="{55666830-9A19-4E01-8505-D6C7F9AC5665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0" creationId="{AE9FC877-7FB6-4D22-9988-35420644E202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2" creationId="{E41809D1-F12E-46BB-B804-5F209D325E8B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4" creationId="{AF2F604E-43BE-4DC3-B983-E071523364F8}"/>
          </ac:spMkLst>
        </pc:spChg>
        <pc:spChg chg="add">
          <ac:chgData name="Erik Manis" userId="88af51049543f108" providerId="LiveId" clId="{FE0E0F99-C496-48EE-B0AC-303984E70F3C}" dt="2022-02-09T19:11:53.958" v="61" actId="26606"/>
          <ac:spMkLst>
            <pc:docMk/>
            <pc:sldMk cId="553810613" sldId="280"/>
            <ac:spMk id="26" creationId="{08C9B587-E65E-4B52-B37C-ABEBB6E87928}"/>
          </ac:spMkLst>
        </pc:spChg>
        <pc:picChg chg="add mod ord">
          <ac:chgData name="Erik Manis" userId="88af51049543f108" providerId="LiveId" clId="{FE0E0F99-C496-48EE-B0AC-303984E70F3C}" dt="2022-02-09T19:11:54.519" v="64" actId="962"/>
          <ac:picMkLst>
            <pc:docMk/>
            <pc:sldMk cId="553810613" sldId="280"/>
            <ac:picMk id="9" creationId="{57ED919E-1D1A-4532-BE82-0C30C86AE78D}"/>
          </ac:picMkLst>
        </pc:picChg>
      </pc:sldChg>
      <pc:sldChg chg="addSp delSp modSp mod ord">
        <pc:chgData name="Erik Manis" userId="88af51049543f108" providerId="LiveId" clId="{FE0E0F99-C496-48EE-B0AC-303984E70F3C}" dt="2022-02-09T19:08:45.407" v="21" actId="26606"/>
        <pc:sldMkLst>
          <pc:docMk/>
          <pc:sldMk cId="374271976" sldId="282"/>
        </pc:sldMkLst>
        <pc:spChg chg="mod or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" creationId="{D8DA8A77-3D5C-4128-8B2B-79B94B6CB9CE}"/>
          </ac:spMkLst>
        </pc:spChg>
        <pc:spChg chg="del">
          <ac:chgData name="Erik Manis" userId="88af51049543f108" providerId="LiveId" clId="{FE0E0F99-C496-48EE-B0AC-303984E70F3C}" dt="2022-02-09T19:07:37.735" v="6" actId="478"/>
          <ac:spMkLst>
            <pc:docMk/>
            <pc:sldMk cId="374271976" sldId="282"/>
            <ac:spMk id="3" creationId="{F38787CF-E34F-434A-88EB-F854CA168C88}"/>
          </ac:spMkLst>
        </pc:spChg>
        <pc:spChg chg="mo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" creationId="{24B6F35E-3464-40B1-9ADD-8CC3CEE8D694}"/>
          </ac:spMkLst>
        </pc:spChg>
        <pc:spChg chg="mo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5" creationId="{4D22F2C5-A1C5-4698-8F8C-30ACEF1CF019}"/>
          </ac:spMkLst>
        </pc:spChg>
        <pc:spChg chg="add del mod">
          <ac:chgData name="Erik Manis" userId="88af51049543f108" providerId="LiveId" clId="{FE0E0F99-C496-48EE-B0AC-303984E70F3C}" dt="2022-02-09T19:07:39.993" v="7" actId="478"/>
          <ac:spMkLst>
            <pc:docMk/>
            <pc:sldMk cId="374271976" sldId="282"/>
            <ac:spMk id="8" creationId="{41A82823-1220-4453-B9A8-E08DBD13484E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2" creationId="{8D06CE56-3881-4ADA-8CEF-D18B02C242A3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4" creationId="{79F3C543-62EC-4433-9C93-A2CD8764E9B4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6" creationId="{68AF5748-FED8-45BA-8631-26D1D10F3246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18" creationId="{AF2F604E-43BE-4DC3-B983-E071523364F8}"/>
          </ac:spMkLst>
        </pc:spChg>
        <pc:spChg chg="del">
          <ac:chgData name="Erik Manis" userId="88af51049543f108" providerId="LiveId" clId="{FE0E0F99-C496-48EE-B0AC-303984E70F3C}" dt="2022-02-09T19:08:03.518" v="11" actId="26606"/>
          <ac:spMkLst>
            <pc:docMk/>
            <pc:sldMk cId="374271976" sldId="282"/>
            <ac:spMk id="20" creationId="{08C9B587-E65E-4B52-B37C-ABEBB6E87928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5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7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29" creationId="{031EA4A4-5D79-4817-B146-24029A2F3CC7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31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33" creationId="{08C9B587-E65E-4B52-B37C-ABEBB6E87928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38" creationId="{8D06CE56-3881-4ADA-8CEF-D18B02C242A3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0" creationId="{79F3C543-62EC-4433-9C93-A2CD8764E9B4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2" creationId="{55666830-9A19-4E01-8505-D6C7F9AC5665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4" creationId="{AE9FC877-7FB6-4D22-9988-35420644E202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6" creationId="{E41809D1-F12E-46BB-B804-5F209D325E8B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48" creationId="{AF2F604E-43BE-4DC3-B983-E071523364F8}"/>
          </ac:spMkLst>
        </pc:spChg>
        <pc:spChg chg="add">
          <ac:chgData name="Erik Manis" userId="88af51049543f108" providerId="LiveId" clId="{FE0E0F99-C496-48EE-B0AC-303984E70F3C}" dt="2022-02-09T19:08:45.407" v="21" actId="26606"/>
          <ac:spMkLst>
            <pc:docMk/>
            <pc:sldMk cId="374271976" sldId="282"/>
            <ac:spMk id="50" creationId="{08C9B587-E65E-4B52-B37C-ABEBB6E87928}"/>
          </ac:spMkLst>
        </pc:spChg>
        <pc:picChg chg="del">
          <ac:chgData name="Erik Manis" userId="88af51049543f108" providerId="LiveId" clId="{FE0E0F99-C496-48EE-B0AC-303984E70F3C}" dt="2022-02-09T19:07:32.717" v="5" actId="478"/>
          <ac:picMkLst>
            <pc:docMk/>
            <pc:sldMk cId="374271976" sldId="282"/>
            <ac:picMk id="7" creationId="{87D96748-0503-4406-B63E-B2ABD1A922FF}"/>
          </ac:picMkLst>
        </pc:picChg>
        <pc:picChg chg="add mod ord">
          <ac:chgData name="Erik Manis" userId="88af51049543f108" providerId="LiveId" clId="{FE0E0F99-C496-48EE-B0AC-303984E70F3C}" dt="2022-02-09T19:08:45.407" v="21" actId="26606"/>
          <ac:picMkLst>
            <pc:docMk/>
            <pc:sldMk cId="374271976" sldId="282"/>
            <ac:picMk id="10" creationId="{2B410CBB-C85E-428F-9B23-FDFBF3F8FBBD}"/>
          </ac:picMkLst>
        </pc:picChg>
      </pc:sldChg>
      <pc:sldChg chg="del">
        <pc:chgData name="Erik Manis" userId="88af51049543f108" providerId="LiveId" clId="{FE0E0F99-C496-48EE-B0AC-303984E70F3C}" dt="2022-02-09T19:11:25.533" v="57" actId="47"/>
        <pc:sldMkLst>
          <pc:docMk/>
          <pc:sldMk cId="2562645357" sldId="283"/>
        </pc:sldMkLst>
      </pc:sldChg>
      <pc:sldChg chg="addSp delSp modSp add mod setBg delDesignElem">
        <pc:chgData name="Erik Manis" userId="88af51049543f108" providerId="LiveId" clId="{FE0E0F99-C496-48EE-B0AC-303984E70F3C}" dt="2022-02-09T19:10:50.691" v="54" actId="18131"/>
        <pc:sldMkLst>
          <pc:docMk/>
          <pc:sldMk cId="3913878256" sldId="285"/>
        </pc:sldMkLst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1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3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5" creationId="{55666830-9A19-4E01-8505-D6C7F9AC5665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7" creationId="{AE9FC877-7FB6-4D22-9988-35420644E202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19" creationId="{E41809D1-F12E-46BB-B804-5F209D325E8B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21" creationId="{AF2F604E-43BE-4DC3-B983-E071523364F8}"/>
          </ac:spMkLst>
        </pc:spChg>
        <pc:spChg chg="add">
          <ac:chgData name="Erik Manis" userId="88af51049543f108" providerId="LiveId" clId="{FE0E0F99-C496-48EE-B0AC-303984E70F3C}" dt="2022-02-09T19:10:37.610" v="53" actId="26606"/>
          <ac:spMkLst>
            <pc:docMk/>
            <pc:sldMk cId="3913878256" sldId="285"/>
            <ac:spMk id="23" creationId="{08C9B587-E65E-4B52-B37C-ABEBB6E87928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57" creationId="{AF2F604E-43BE-4DC3-B983-E071523364F8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58" creationId="{8D06CE56-3881-4ADA-8CEF-D18B02C242A3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59" creationId="{08C9B587-E65E-4B52-B37C-ABEBB6E87928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0" creationId="{79F3C543-62EC-4433-9C93-A2CD8764E9B4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1" creationId="{55666830-9A19-4E01-8505-D6C7F9AC5665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2" creationId="{AE9FC877-7FB6-4D22-9988-35420644E202}"/>
          </ac:spMkLst>
        </pc:spChg>
        <pc:spChg chg="del">
          <ac:chgData name="Erik Manis" userId="88af51049543f108" providerId="LiveId" clId="{FE0E0F99-C496-48EE-B0AC-303984E70F3C}" dt="2022-02-09T19:10:23.328" v="48"/>
          <ac:spMkLst>
            <pc:docMk/>
            <pc:sldMk cId="3913878256" sldId="285"/>
            <ac:spMk id="63" creationId="{E41809D1-F12E-46BB-B804-5F209D325E8B}"/>
          </ac:spMkLst>
        </pc:spChg>
        <pc:picChg chg="add mod ord modCrop">
          <ac:chgData name="Erik Manis" userId="88af51049543f108" providerId="LiveId" clId="{FE0E0F99-C496-48EE-B0AC-303984E70F3C}" dt="2022-02-09T19:10:50.691" v="54" actId="18131"/>
          <ac:picMkLst>
            <pc:docMk/>
            <pc:sldMk cId="3913878256" sldId="285"/>
            <ac:picMk id="6" creationId="{7DF166AF-E2DA-459F-8DFA-EABFAD4C57E3}"/>
          </ac:picMkLst>
        </pc:picChg>
        <pc:picChg chg="del">
          <ac:chgData name="Erik Manis" userId="88af51049543f108" providerId="LiveId" clId="{FE0E0F99-C496-48EE-B0AC-303984E70F3C}" dt="2022-02-09T19:10:25.755" v="49" actId="478"/>
          <ac:picMkLst>
            <pc:docMk/>
            <pc:sldMk cId="3913878256" sldId="285"/>
            <ac:picMk id="10" creationId="{6A54A89B-E44A-4326-9F68-324B694EFC96}"/>
          </ac:picMkLst>
        </pc:picChg>
      </pc:sldChg>
      <pc:sldChg chg="addSp delSp modSp add mod setBg delDesignElem">
        <pc:chgData name="Erik Manis" userId="88af51049543f108" providerId="LiveId" clId="{FE0E0F99-C496-48EE-B0AC-303984E70F3C}" dt="2022-02-09T19:15:38.130" v="97" actId="26606"/>
        <pc:sldMkLst>
          <pc:docMk/>
          <pc:sldMk cId="235050542" sldId="286"/>
        </pc:sldMkLst>
        <pc:spChg chg="mo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" creationId="{D5DB5DBF-0759-49DD-8EB7-B5D09D6500EC}"/>
          </ac:spMkLst>
        </pc:spChg>
        <pc:spChg chg="mo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" creationId="{8CA1E675-9E0E-453C-912A-F3A6E3DE5FA7}"/>
          </ac:spMkLst>
        </pc:spChg>
        <pc:spChg chg="mo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" creationId="{110D54E4-2654-4905-AD29-DAF52E0E1FBB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3" creationId="{8D06CE56-3881-4ADA-8CEF-D18B02C242A3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14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5" creationId="{79F3C543-62EC-4433-9C93-A2CD8764E9B4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16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7" creationId="{6234BCC6-39B9-47D9-8BF8-C665401AE23C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18" creationId="{55666830-9A19-4E01-8505-D6C7F9AC5665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19" creationId="{72A9CE9D-DAC3-40AF-B504-78A64A909F9D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0" creationId="{AE9FC877-7FB6-4D22-9988-35420644E202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1" creationId="{506D7452-6CDE-4381-86CE-07B2459383D5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2" creationId="{E41809D1-F12E-46BB-B804-5F209D325E8B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3" creationId="{762DA937-8B55-4317-BD32-98D7AF30E39E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4" creationId="{AF2F604E-43BE-4DC3-B983-E071523364F8}"/>
          </ac:spMkLst>
        </pc:spChg>
        <pc:spChg chg="add del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25" creationId="{C52EE5A8-045B-4D39-8ED1-513334085EEC}"/>
          </ac:spMkLst>
        </pc:spChg>
        <pc:spChg chg="del">
          <ac:chgData name="Erik Manis" userId="88af51049543f108" providerId="LiveId" clId="{FE0E0F99-C496-48EE-B0AC-303984E70F3C}" dt="2022-02-09T19:12:01.362" v="66"/>
          <ac:spMkLst>
            <pc:docMk/>
            <pc:sldMk cId="235050542" sldId="286"/>
            <ac:spMk id="26" creationId="{08C9B587-E65E-4B52-B37C-ABEBB6E87928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0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2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4" creationId="{D0394FE2-BDDA-4ECE-B320-81AE19E90566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6" creationId="{0625AAC5-802A-4197-8804-2B78FF65CEE8}"/>
          </ac:spMkLst>
        </pc:spChg>
        <pc:spChg chg="add del">
          <ac:chgData name="Erik Manis" userId="88af51049543f108" providerId="LiveId" clId="{FE0E0F99-C496-48EE-B0AC-303984E70F3C}" dt="2022-02-09T19:15:14.274" v="94" actId="26606"/>
          <ac:spMkLst>
            <pc:docMk/>
            <pc:sldMk cId="235050542" sldId="286"/>
            <ac:spMk id="38" creationId="{A1B139DD-0E8D-42FA-9171-C5F001754A88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0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1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2" creationId="{96646FC9-C66D-4EC7-8310-0DD4ACC49C6C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3" creationId="{A3473CF9-37EB-43E7-89EF-D2D1C53D1DAC}"/>
          </ac:spMkLst>
        </pc:spChg>
        <pc:spChg chg="add del">
          <ac:chgData name="Erik Manis" userId="88af51049543f108" providerId="LiveId" clId="{FE0E0F99-C496-48EE-B0AC-303984E70F3C}" dt="2022-02-09T19:15:38.117" v="96" actId="26606"/>
          <ac:spMkLst>
            <pc:docMk/>
            <pc:sldMk cId="235050542" sldId="286"/>
            <ac:spMk id="44" creationId="{586B4EF9-43BA-4655-A6FF-1D8E21574C95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6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7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8" creationId="{FB33DC6A-1F1C-4A06-834E-CFF88F1C0BB9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49" creationId="{0FE1D5CF-87B8-4A8A-AD3C-01D06A60769B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0" creationId="{60926200-45C2-41E9-839F-31CD5FE4CD59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1" creationId="{AF2F604E-43BE-4DC3-B983-E071523364F8}"/>
          </ac:spMkLst>
        </pc:spChg>
        <pc:spChg chg="add">
          <ac:chgData name="Erik Manis" userId="88af51049543f108" providerId="LiveId" clId="{FE0E0F99-C496-48EE-B0AC-303984E70F3C}" dt="2022-02-09T19:15:38.130" v="97" actId="26606"/>
          <ac:spMkLst>
            <pc:docMk/>
            <pc:sldMk cId="235050542" sldId="286"/>
            <ac:spMk id="52" creationId="{08C9B587-E65E-4B52-B37C-ABEBB6E87928}"/>
          </ac:spMkLst>
        </pc:spChg>
        <pc:picChg chg="add mod ord modCrop">
          <ac:chgData name="Erik Manis" userId="88af51049543f108" providerId="LiveId" clId="{FE0E0F99-C496-48EE-B0AC-303984E70F3C}" dt="2022-02-09T19:15:38.130" v="97" actId="26606"/>
          <ac:picMkLst>
            <pc:docMk/>
            <pc:sldMk cId="235050542" sldId="286"/>
            <ac:picMk id="6" creationId="{63CAB5BD-9B52-4F83-B004-5D2D1966A6EC}"/>
          </ac:picMkLst>
        </pc:picChg>
        <pc:picChg chg="add del mod ord modCrop">
          <ac:chgData name="Erik Manis" userId="88af51049543f108" providerId="LiveId" clId="{FE0E0F99-C496-48EE-B0AC-303984E70F3C}" dt="2022-02-09T19:15:00.226" v="89" actId="478"/>
          <ac:picMkLst>
            <pc:docMk/>
            <pc:sldMk cId="235050542" sldId="286"/>
            <ac:picMk id="8" creationId="{82530AE1-045E-4D66-A8A7-212E781BE379}"/>
          </ac:picMkLst>
        </pc:picChg>
        <pc:picChg chg="del">
          <ac:chgData name="Erik Manis" userId="88af51049543f108" providerId="LiveId" clId="{FE0E0F99-C496-48EE-B0AC-303984E70F3C}" dt="2022-02-09T19:12:03.669" v="67" actId="478"/>
          <ac:picMkLst>
            <pc:docMk/>
            <pc:sldMk cId="235050542" sldId="286"/>
            <ac:picMk id="9" creationId="{57ED919E-1D1A-4532-BE82-0C30C86AE78D}"/>
          </ac:picMkLst>
        </pc:picChg>
        <pc:picChg chg="add mod ord">
          <ac:chgData name="Erik Manis" userId="88af51049543f108" providerId="LiveId" clId="{FE0E0F99-C496-48EE-B0AC-303984E70F3C}" dt="2022-02-09T19:15:38.130" v="97" actId="26606"/>
          <ac:picMkLst>
            <pc:docMk/>
            <pc:sldMk cId="235050542" sldId="286"/>
            <ac:picMk id="11" creationId="{4F589E4A-76A7-47EA-9B21-0A3D3EC1CAA0}"/>
          </ac:picMkLst>
        </pc:picChg>
      </pc:sldChg>
      <pc:sldChg chg="addSp delSp modSp add mod setBg delDesignElem">
        <pc:chgData name="Erik Manis" userId="88af51049543f108" providerId="LiveId" clId="{FE0E0F99-C496-48EE-B0AC-303984E70F3C}" dt="2022-02-09T19:16:29.656" v="113" actId="26606"/>
        <pc:sldMkLst>
          <pc:docMk/>
          <pc:sldMk cId="1501062780" sldId="287"/>
        </pc:sldMkLst>
        <pc:spChg chg="mo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" creationId="{D5DB5DBF-0759-49DD-8EB7-B5D09D6500EC}"/>
          </ac:spMkLst>
        </pc:spChg>
        <pc:spChg chg="mo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4" creationId="{8CA1E675-9E0E-453C-912A-F3A6E3DE5FA7}"/>
          </ac:spMkLst>
        </pc:spChg>
        <pc:spChg chg="mo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5" creationId="{110D54E4-2654-4905-AD29-DAF52E0E1FBB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2" creationId="{8D06CE56-3881-4ADA-8CEF-D18B02C242A3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3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4" creationId="{79F3C543-62EC-4433-9C93-A2CD8764E9B4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5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6" creationId="{55666830-9A19-4E01-8505-D6C7F9AC5665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7" creationId="{6234BCC6-39B9-47D9-8BF8-C665401AE23C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18" creationId="{AE9FC877-7FB6-4D22-9988-35420644E202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19" creationId="{72A9CE9D-DAC3-40AF-B504-78A64A909F9D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20" creationId="{E41809D1-F12E-46BB-B804-5F209D325E8B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21" creationId="{506D7452-6CDE-4381-86CE-07B2459383D5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22" creationId="{AF2F604E-43BE-4DC3-B983-E071523364F8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23" creationId="{762DA937-8B55-4317-BD32-98D7AF30E39E}"/>
          </ac:spMkLst>
        </pc:spChg>
        <pc:spChg chg="add del">
          <ac:chgData name="Erik Manis" userId="88af51049543f108" providerId="LiveId" clId="{FE0E0F99-C496-48EE-B0AC-303984E70F3C}" dt="2022-02-09T19:14:37.336" v="87" actId="26606"/>
          <ac:spMkLst>
            <pc:docMk/>
            <pc:sldMk cId="1501062780" sldId="287"/>
            <ac:spMk id="24" creationId="{08C9B587-E65E-4B52-B37C-ABEBB6E87928}"/>
          </ac:spMkLst>
        </pc:spChg>
        <pc:spChg chg="del">
          <ac:chgData name="Erik Manis" userId="88af51049543f108" providerId="LiveId" clId="{FE0E0F99-C496-48EE-B0AC-303984E70F3C}" dt="2022-02-09T19:14:09.155" v="80"/>
          <ac:spMkLst>
            <pc:docMk/>
            <pc:sldMk cId="1501062780" sldId="287"/>
            <ac:spMk id="25" creationId="{C52EE5A8-045B-4D39-8ED1-513334085EEC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6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7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8" creationId="{C1A1C5D3-C053-4EE9-BE1A-419B6E27CCAE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29" creationId="{A3473CF9-37EB-43E7-89EF-D2D1C53D1DAC}"/>
          </ac:spMkLst>
        </pc:spChg>
        <pc:spChg chg="add del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30" creationId="{586B4EF9-43BA-4655-A6FF-1D8E21574C95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35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37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39" creationId="{932495F0-C5CB-4823-AE70-EED61EBAB1BD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41" creationId="{CB8B9C25-D80D-48EC-B83A-231219A80C3F}"/>
          </ac:spMkLst>
        </pc:spChg>
        <pc:spChg chg="add del">
          <ac:chgData name="Erik Manis" userId="88af51049543f108" providerId="LiveId" clId="{FE0E0F99-C496-48EE-B0AC-303984E70F3C}" dt="2022-02-09T19:16:16.010" v="102" actId="26606"/>
          <ac:spMkLst>
            <pc:docMk/>
            <pc:sldMk cId="1501062780" sldId="287"/>
            <ac:spMk id="43" creationId="{601CC70B-8875-45A1-8AFD-7D546E3C0C16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5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6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7" creationId="{D0394FE2-BDDA-4ECE-B320-81AE19E90566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8" creationId="{0625AAC5-802A-4197-8804-2B78FF65CEE8}"/>
          </ac:spMkLst>
        </pc:spChg>
        <pc:spChg chg="add del">
          <ac:chgData name="Erik Manis" userId="88af51049543f108" providerId="LiveId" clId="{FE0E0F99-C496-48EE-B0AC-303984E70F3C}" dt="2022-02-09T19:16:17.687" v="104" actId="26606"/>
          <ac:spMkLst>
            <pc:docMk/>
            <pc:sldMk cId="1501062780" sldId="287"/>
            <ac:spMk id="49" creationId="{A1B139DD-0E8D-42FA-9171-C5F001754A88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1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2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3" creationId="{D7D03296-BABA-47AD-A5D5-ED156727016E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4" creationId="{284A8429-F65A-490D-96E4-1158D3E8A026}"/>
          </ac:spMkLst>
        </pc:spChg>
        <pc:spChg chg="add del">
          <ac:chgData name="Erik Manis" userId="88af51049543f108" providerId="LiveId" clId="{FE0E0F99-C496-48EE-B0AC-303984E70F3C}" dt="2022-02-09T19:16:19.383" v="106" actId="26606"/>
          <ac:spMkLst>
            <pc:docMk/>
            <pc:sldMk cId="1501062780" sldId="287"/>
            <ac:spMk id="55" creationId="{0F022291-A82B-4D23-A1E0-5F9BD684669E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57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58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59" creationId="{D0394FE2-BDDA-4ECE-B320-81AE19E90566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60" creationId="{0625AAC5-802A-4197-8804-2B78FF65CEE8}"/>
          </ac:spMkLst>
        </pc:spChg>
        <pc:spChg chg="add del">
          <ac:chgData name="Erik Manis" userId="88af51049543f108" providerId="LiveId" clId="{FE0E0F99-C496-48EE-B0AC-303984E70F3C}" dt="2022-02-09T19:16:20.257" v="108" actId="26606"/>
          <ac:spMkLst>
            <pc:docMk/>
            <pc:sldMk cId="1501062780" sldId="287"/>
            <ac:spMk id="61" creationId="{A1B139DD-0E8D-42FA-9171-C5F001754A88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3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4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5" creationId="{88263A24-0C1F-4677-B43C-4AE14E276B27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6" creationId="{0ADDB668-2CA4-4D2B-9C34-3487CA330BA8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7" creationId="{2568BC19-F052-4108-93E1-6A3D1DEC072F}"/>
          </ac:spMkLst>
        </pc:spChg>
        <pc:spChg chg="add del">
          <ac:chgData name="Erik Manis" userId="88af51049543f108" providerId="LiveId" clId="{FE0E0F99-C496-48EE-B0AC-303984E70F3C}" dt="2022-02-09T19:16:25.631" v="110" actId="26606"/>
          <ac:spMkLst>
            <pc:docMk/>
            <pc:sldMk cId="1501062780" sldId="287"/>
            <ac:spMk id="68" creationId="{D5FD337D-4D6B-4C8B-B6F5-121097E09881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0" creationId="{8D06CE56-3881-4ADA-8CEF-D18B02C242A3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1" creationId="{79F3C543-62EC-4433-9C93-A2CD8764E9B4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2" creationId="{96646FC9-C66D-4EC7-8310-0DD4ACC49C6C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3" creationId="{A3473CF9-37EB-43E7-89EF-D2D1C53D1DAC}"/>
          </ac:spMkLst>
        </pc:spChg>
        <pc:spChg chg="add del">
          <ac:chgData name="Erik Manis" userId="88af51049543f108" providerId="LiveId" clId="{FE0E0F99-C496-48EE-B0AC-303984E70F3C}" dt="2022-02-09T19:16:29.645" v="112" actId="26606"/>
          <ac:spMkLst>
            <pc:docMk/>
            <pc:sldMk cId="1501062780" sldId="287"/>
            <ac:spMk id="74" creationId="{586B4EF9-43BA-4655-A6FF-1D8E21574C95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6" creationId="{8D06CE56-3881-4ADA-8CEF-D18B02C242A3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7" creationId="{79F3C543-62EC-4433-9C93-A2CD8764E9B4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8" creationId="{932495F0-C5CB-4823-AE70-EED61EBAB1BD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79" creationId="{CB8B9C25-D80D-48EC-B83A-231219A80C3F}"/>
          </ac:spMkLst>
        </pc:spChg>
        <pc:spChg chg="add">
          <ac:chgData name="Erik Manis" userId="88af51049543f108" providerId="LiveId" clId="{FE0E0F99-C496-48EE-B0AC-303984E70F3C}" dt="2022-02-09T19:16:29.656" v="113" actId="26606"/>
          <ac:spMkLst>
            <pc:docMk/>
            <pc:sldMk cId="1501062780" sldId="287"/>
            <ac:spMk id="80" creationId="{601CC70B-8875-45A1-8AFD-7D546E3C0C16}"/>
          </ac:spMkLst>
        </pc:spChg>
        <pc:picChg chg="del">
          <ac:chgData name="Erik Manis" userId="88af51049543f108" providerId="LiveId" clId="{FE0E0F99-C496-48EE-B0AC-303984E70F3C}" dt="2022-02-09T19:14:14.056" v="82" actId="478"/>
          <ac:picMkLst>
            <pc:docMk/>
            <pc:sldMk cId="1501062780" sldId="287"/>
            <ac:picMk id="6" creationId="{63CAB5BD-9B52-4F83-B004-5D2D1966A6EC}"/>
          </ac:picMkLst>
        </pc:picChg>
        <pc:picChg chg="add mod ord">
          <ac:chgData name="Erik Manis" userId="88af51049543f108" providerId="LiveId" clId="{FE0E0F99-C496-48EE-B0AC-303984E70F3C}" dt="2022-02-09T19:16:29.656" v="113" actId="26606"/>
          <ac:picMkLst>
            <pc:docMk/>
            <pc:sldMk cId="1501062780" sldId="287"/>
            <ac:picMk id="7" creationId="{2835F051-B707-4ECF-A574-F654A19C9B3E}"/>
          </ac:picMkLst>
        </pc:picChg>
        <pc:picChg chg="del">
          <ac:chgData name="Erik Manis" userId="88af51049543f108" providerId="LiveId" clId="{FE0E0F99-C496-48EE-B0AC-303984E70F3C}" dt="2022-02-09T19:14:12.505" v="81" actId="478"/>
          <ac:picMkLst>
            <pc:docMk/>
            <pc:sldMk cId="1501062780" sldId="287"/>
            <ac:picMk id="8" creationId="{82530AE1-045E-4D66-A8A7-212E781BE379}"/>
          </ac:picMkLst>
        </pc:picChg>
        <pc:picChg chg="add mod ord">
          <ac:chgData name="Erik Manis" userId="88af51049543f108" providerId="LiveId" clId="{FE0E0F99-C496-48EE-B0AC-303984E70F3C}" dt="2022-02-09T19:16:29.656" v="113" actId="26606"/>
          <ac:picMkLst>
            <pc:docMk/>
            <pc:sldMk cId="1501062780" sldId="287"/>
            <ac:picMk id="10" creationId="{F2DA1C97-5B72-475D-B824-08B90C694DC9}"/>
          </ac:picMkLst>
        </pc:picChg>
      </pc:sldChg>
      <pc:sldChg chg="addSp delSp modSp add mod setBg modAnim delDesignElem">
        <pc:chgData name="Erik Manis" userId="88af51049543f108" providerId="LiveId" clId="{FE0E0F99-C496-48EE-B0AC-303984E70F3C}" dt="2022-02-09T19:39:07.380" v="144"/>
        <pc:sldMkLst>
          <pc:docMk/>
          <pc:sldMk cId="3221048930" sldId="288"/>
        </pc:sldMkLst>
        <pc:spChg chg="mo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2" creationId="{9525CA29-12AD-4842-8BF7-2AA81B1D17E5}"/>
          </ac:spMkLst>
        </pc:spChg>
        <pc:spChg chg="mo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4" creationId="{893B01F5-CB60-4A87-8308-EAAE8248B747}"/>
          </ac:spMkLst>
        </pc:spChg>
        <pc:spChg chg="add del mod">
          <ac:chgData name="Erik Manis" userId="88af51049543f108" providerId="LiveId" clId="{FE0E0F99-C496-48EE-B0AC-303984E70F3C}" dt="2022-02-09T19:28:33.208" v="130"/>
          <ac:spMkLst>
            <pc:docMk/>
            <pc:sldMk cId="3221048930" sldId="288"/>
            <ac:spMk id="5" creationId="{6D9037A3-D1F5-4F90-9DDC-1892D854D754}"/>
          </ac:spMkLst>
        </pc:spChg>
        <pc:spChg chg="mo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6" creationId="{19727B24-C182-4B1B-B53E-388510A7D9DF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12" creationId="{8D06CE56-3881-4ADA-8CEF-D18B02C242A3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14" creationId="{79F3C543-62EC-4433-9C93-A2CD8764E9B4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16" creationId="{68AF5748-FED8-45BA-8631-26D1D10F3246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18" creationId="{AF2F604E-43BE-4DC3-B983-E071523364F8}"/>
          </ac:spMkLst>
        </pc:spChg>
        <pc:spChg chg="add">
          <ac:chgData name="Erik Manis" userId="88af51049543f108" providerId="LiveId" clId="{FE0E0F99-C496-48EE-B0AC-303984E70F3C}" dt="2022-02-09T19:28:41.513" v="131" actId="26606"/>
          <ac:spMkLst>
            <pc:docMk/>
            <pc:sldMk cId="3221048930" sldId="288"/>
            <ac:spMk id="20" creationId="{08C9B587-E65E-4B52-B37C-ABEBB6E87928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39" creationId="{8D06CE56-3881-4ADA-8CEF-D18B02C242A3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41" creationId="{79F3C543-62EC-4433-9C93-A2CD8764E9B4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43" creationId="{C1A1C5D3-C053-4EE9-BE1A-419B6E27CCAE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45" creationId="{A3473CF9-37EB-43E7-89EF-D2D1C53D1DAC}"/>
          </ac:spMkLst>
        </pc:spChg>
        <pc:spChg chg="del">
          <ac:chgData name="Erik Manis" userId="88af51049543f108" providerId="LiveId" clId="{FE0E0F99-C496-48EE-B0AC-303984E70F3C}" dt="2022-02-09T19:27:24.633" v="115"/>
          <ac:spMkLst>
            <pc:docMk/>
            <pc:sldMk cId="3221048930" sldId="288"/>
            <ac:spMk id="47" creationId="{586B4EF9-43BA-4655-A6FF-1D8E21574C95}"/>
          </ac:spMkLst>
        </pc:spChg>
        <pc:picChg chg="add mod ord">
          <ac:chgData name="Erik Manis" userId="88af51049543f108" providerId="LiveId" clId="{FE0E0F99-C496-48EE-B0AC-303984E70F3C}" dt="2022-02-09T19:28:41.513" v="131" actId="26606"/>
          <ac:picMkLst>
            <pc:docMk/>
            <pc:sldMk cId="3221048930" sldId="288"/>
            <ac:picMk id="7" creationId="{89F8A03E-138B-4787-8B86-C743D69207F3}"/>
          </ac:picMkLst>
        </pc:picChg>
        <pc:picChg chg="del">
          <ac:chgData name="Erik Manis" userId="88af51049543f108" providerId="LiveId" clId="{FE0E0F99-C496-48EE-B0AC-303984E70F3C}" dt="2022-02-09T19:27:33.208" v="129" actId="478"/>
          <ac:picMkLst>
            <pc:docMk/>
            <pc:sldMk cId="3221048930" sldId="288"/>
            <ac:picMk id="8" creationId="{F95C201A-E13D-46CC-A19F-C391F3231119}"/>
          </ac:picMkLst>
        </pc:picChg>
      </pc:sldChg>
      <pc:sldChg chg="addSp delSp modSp add mod setBg delAnim modAnim delDesignElem">
        <pc:chgData name="Erik Manis" userId="88af51049543f108" providerId="LiveId" clId="{FE0E0F99-C496-48EE-B0AC-303984E70F3C}" dt="2022-02-09T19:38:54.247" v="142"/>
        <pc:sldMkLst>
          <pc:docMk/>
          <pc:sldMk cId="940419097" sldId="289"/>
        </pc:sldMkLst>
        <pc:spChg chg="mo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4" creationId="{893B01F5-CB60-4A87-8308-EAAE8248B747}"/>
          </ac:spMkLst>
        </pc:spChg>
        <pc:spChg chg="add del mod">
          <ac:chgData name="Erik Manis" userId="88af51049543f108" providerId="LiveId" clId="{FE0E0F99-C496-48EE-B0AC-303984E70F3C}" dt="2022-02-09T19:28:53.926" v="135" actId="478"/>
          <ac:spMkLst>
            <pc:docMk/>
            <pc:sldMk cId="940419097" sldId="289"/>
            <ac:spMk id="5" creationId="{FE0AE978-360D-43FF-B3CF-A4860DE699B8}"/>
          </ac:spMkLst>
        </pc:spChg>
        <pc:spChg chg="mo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6" creationId="{19727B24-C182-4B1B-B53E-388510A7D9DF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1" creationId="{8D06CE56-3881-4ADA-8CEF-D18B02C242A3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12" creationId="{8D06CE56-3881-4ADA-8CEF-D18B02C242A3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3" creationId="{79F3C543-62EC-4433-9C93-A2CD8764E9B4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14" creationId="{79F3C543-62EC-4433-9C93-A2CD8764E9B4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5" creationId="{5DCB5928-DC7D-4612-9922-441966E15627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16" creationId="{68AF5748-FED8-45BA-8631-26D1D10F3246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7" creationId="{682C1161-1736-45EC-99B7-33F3CAE9D517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18" creationId="{AF2F604E-43BE-4DC3-B983-E071523364F8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19" creationId="{84D4DDB8-B68F-45B0-9F62-C4279996F672}"/>
          </ac:spMkLst>
        </pc:spChg>
        <pc:spChg chg="del">
          <ac:chgData name="Erik Manis" userId="88af51049543f108" providerId="LiveId" clId="{FE0E0F99-C496-48EE-B0AC-303984E70F3C}" dt="2022-02-09T19:28:49.768" v="133"/>
          <ac:spMkLst>
            <pc:docMk/>
            <pc:sldMk cId="940419097" sldId="289"/>
            <ac:spMk id="20" creationId="{08C9B587-E65E-4B52-B37C-ABEBB6E87928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21" creationId="{AF2F604E-43BE-4DC3-B983-E071523364F8}"/>
          </ac:spMkLst>
        </pc:spChg>
        <pc:spChg chg="add">
          <ac:chgData name="Erik Manis" userId="88af51049543f108" providerId="LiveId" clId="{FE0E0F99-C496-48EE-B0AC-303984E70F3C}" dt="2022-02-09T19:37:15.136" v="138" actId="26606"/>
          <ac:spMkLst>
            <pc:docMk/>
            <pc:sldMk cId="940419097" sldId="289"/>
            <ac:spMk id="23" creationId="{08C9B587-E65E-4B52-B37C-ABEBB6E87928}"/>
          </ac:spMkLst>
        </pc:spChg>
        <pc:picChg chg="add mod ord">
          <ac:chgData name="Erik Manis" userId="88af51049543f108" providerId="LiveId" clId="{FE0E0F99-C496-48EE-B0AC-303984E70F3C}" dt="2022-02-09T19:37:43.159" v="141" actId="1440"/>
          <ac:picMkLst>
            <pc:docMk/>
            <pc:sldMk cId="940419097" sldId="289"/>
            <ac:picMk id="3" creationId="{E624297E-A9CE-46AA-9C97-17C591859D91}"/>
          </ac:picMkLst>
        </pc:picChg>
        <pc:picChg chg="del">
          <ac:chgData name="Erik Manis" userId="88af51049543f108" providerId="LiveId" clId="{FE0E0F99-C496-48EE-B0AC-303984E70F3C}" dt="2022-02-09T19:28:51.940" v="134" actId="478"/>
          <ac:picMkLst>
            <pc:docMk/>
            <pc:sldMk cId="940419097" sldId="289"/>
            <ac:picMk id="7" creationId="{89F8A03E-138B-4787-8B86-C743D69207F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Group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8" name="Rectangle 38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Update</a:t>
            </a:r>
          </a:p>
        </p:txBody>
      </p:sp>
      <p:sp>
        <p:nvSpPr>
          <p:cNvPr id="79" name="Rectangle 40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2DA1C97-5B72-475D-B824-08B90C69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519260"/>
            <a:ext cx="5441001" cy="2489258"/>
          </a:xfrm>
          <a:prstGeom prst="rect">
            <a:avLst/>
          </a:prstGeom>
        </p:spPr>
      </p:pic>
      <p:sp>
        <p:nvSpPr>
          <p:cNvPr id="80" name="Rectangle 42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0399" y="6356350"/>
            <a:ext cx="29993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89789" y="6356350"/>
            <a:ext cx="7077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835F051-B707-4ECF-A574-F654A19C9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6" y="3829078"/>
            <a:ext cx="5441001" cy="25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5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8" name="Rectangle 5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709D305-C81F-4ADE-A04A-640C13DE8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84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9" name="Freeform: Shape 5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Freeform: Shape 6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 Update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Software Update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56A7ABF-1850-4133-AD0F-93869619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7" y="2541599"/>
            <a:ext cx="6429285" cy="3021763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27FDC4-B384-4D76-9DF1-EAF4DEDF4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78" y="3813390"/>
            <a:ext cx="5431536" cy="7060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22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Software Update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95C201A-E13D-46CC-A19F-C391F323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47" y="2139484"/>
            <a:ext cx="6528305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823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Rover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G_1933">
            <a:hlinkClick r:id="" action="ppaction://media"/>
            <a:extLst>
              <a:ext uri="{FF2B5EF4-FFF2-40B4-BE49-F238E27FC236}">
                <a16:creationId xmlns:a16="http://schemas.microsoft.com/office/drawing/2014/main" id="{89F8A03E-138B-4787-8B86-C743D69207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4608" y="1427834"/>
            <a:ext cx="6846363" cy="385107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210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5CA29-12AD-4842-8BF7-2AA81B1D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Rover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Rover Vid2">
            <a:hlinkClick r:id="" action="ppaction://media"/>
            <a:extLst>
              <a:ext uri="{FF2B5EF4-FFF2-40B4-BE49-F238E27FC236}">
                <a16:creationId xmlns:a16="http://schemas.microsoft.com/office/drawing/2014/main" id="{E624297E-A9CE-46AA-9C97-17C591859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B01F5-CB60-4A87-8308-EAAE8248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7B24-C182-4B1B-B53E-388510A7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04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330854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Gantt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662" y="6360537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82BAF-680B-4F1C-AB5F-6C72BD64B14F}"/>
              </a:ext>
            </a:extLst>
          </p:cNvPr>
          <p:cNvSpPr/>
          <p:nvPr/>
        </p:nvSpPr>
        <p:spPr>
          <a:xfrm>
            <a:off x="9538264" y="2433270"/>
            <a:ext cx="164447" cy="299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FA5D9-1707-43F2-A47D-DB5B4BED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1337044"/>
            <a:ext cx="9842255" cy="45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C2031">
                    <a:lumMod val="50000"/>
                    <a:lumOff val="5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C2031">
                  <a:lumMod val="50000"/>
                  <a:lumOff val="50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7099B-782F-4209-A867-69DAF6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5" y="1931327"/>
            <a:ext cx="8519898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CB9F9-C474-448D-B391-62DC82B6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Labor Costs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3F644-D3EE-48DA-8F03-C59C9005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42E4-971F-45EF-9894-40C625C8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F1D9D-4F5C-4ABA-8E17-FCAAB7F2944C}"/>
              </a:ext>
            </a:extLst>
          </p:cNvPr>
          <p:cNvSpPr/>
          <p:nvPr/>
        </p:nvSpPr>
        <p:spPr>
          <a:xfrm>
            <a:off x="5069833" y="4501201"/>
            <a:ext cx="5575307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1505AF-EB5E-4A0A-A9CE-DD4A9FD75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59" y="1122363"/>
            <a:ext cx="7399661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0C915-8E3D-4C82-994D-2451D77C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Material Costs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C27E5-1AA8-46D9-822D-FF17F708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A83F-247D-4C17-9748-C85E37BE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8ED84-D3A5-412B-9A96-32F2736A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73" y="3851679"/>
            <a:ext cx="8626588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6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Rover Mini Project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1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A509-2051-40B2-B8C6-785AC740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Summary: Use the BASYS 3 board’s built-in switches to control the speed and direction of the motors inside of a rover based on which switch is pulled.</a:t>
            </a:r>
          </a:p>
          <a:p>
            <a:r>
              <a:rPr lang="en-US" sz="1800"/>
              <a:t>Goals: Build a better understanding of the board, the h-bridge, and the Verilog software.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0376" y="6356350"/>
            <a:ext cx="371326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Erik Manis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33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410CBB-C85E-428F-9B23-FDFBF3F8F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2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787CF-E34F-434A-88EB-F854CA16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PMOD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6EA68DC-C9D9-42AA-89AB-A66904D9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631944"/>
            <a:ext cx="6846363" cy="544285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90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5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A54A89B-E44A-4326-9F68-324B694EF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359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62" name="Freeform: Shape 5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Freeform: Shape 5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Update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67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71D98A4-63C4-4A75-BD52-CB7C4B674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 Update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BFF36CEB-64F3-4F61-A4B4-E297B0EE9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" r="-4" b="-4"/>
          <a:stretch/>
        </p:blipFill>
        <p:spPr>
          <a:xfrm>
            <a:off x="246888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C697FA-474D-413A-B1B1-3CB21459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1" b="-4"/>
          <a:stretch/>
        </p:blipFill>
        <p:spPr>
          <a:xfrm>
            <a:off x="3200400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7C20A7B-AB86-44D2-B374-2FA2A09F7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1" b="-4"/>
          <a:stretch/>
        </p:blipFill>
        <p:spPr>
          <a:xfrm>
            <a:off x="6153912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picture containing text, indoor, oven&#10;&#10;Description automatically generated">
            <a:extLst>
              <a:ext uri="{FF2B5EF4-FFF2-40B4-BE49-F238E27FC236}">
                <a16:creationId xmlns:a16="http://schemas.microsoft.com/office/drawing/2014/main" id="{4EFC57EA-3941-4010-899F-DF695B7274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1" b="-4"/>
          <a:stretch/>
        </p:blipFill>
        <p:spPr>
          <a:xfrm>
            <a:off x="9107424" y="299258"/>
            <a:ext cx="2834640" cy="409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662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DF166AF-E2DA-459F-8DFA-EABFAD4C5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41" t="23768" r="15643" b="1259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E3A7E-A89C-4EA6-ABDA-6F1A84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Update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5077F-841F-4613-9E99-C50677AE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FB593-D555-43D2-AE1F-70D1ED2AE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387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7ED919E-1D1A-4532-BE82-0C30C86AE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 Update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3819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33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35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37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Hardware Update</a:t>
            </a:r>
          </a:p>
        </p:txBody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F589E4A-76A7-47EA-9B21-0A3D3EC1C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72" y="625683"/>
            <a:ext cx="4553029" cy="2743200"/>
          </a:xfrm>
          <a:prstGeom prst="rect">
            <a:avLst/>
          </a:prstGeom>
        </p:spPr>
      </p:pic>
      <p:sp>
        <p:nvSpPr>
          <p:cNvPr id="5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3CAB5BD-9B52-4F83-B004-5D2D1966A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t="1902" r="25362" b="-1901"/>
          <a:stretch/>
        </p:blipFill>
        <p:spPr>
          <a:xfrm>
            <a:off x="6994071" y="3837952"/>
            <a:ext cx="4708833" cy="21679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5500" y="6356350"/>
            <a:ext cx="3412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50" y="6356350"/>
            <a:ext cx="1203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0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184</Words>
  <Application>Microsoft Office PowerPoint</Application>
  <PresentationFormat>Widescreen</PresentationFormat>
  <Paragraphs>68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Calibri</vt:lpstr>
      <vt:lpstr>AccentBoxVTI</vt:lpstr>
      <vt:lpstr>Group 3</vt:lpstr>
      <vt:lpstr>Rover Mini Project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Hardware Update</vt:lpstr>
      <vt:lpstr>Software Update</vt:lpstr>
      <vt:lpstr>Software Update</vt:lpstr>
      <vt:lpstr>Software Update</vt:lpstr>
      <vt:lpstr>The Rover</vt:lpstr>
      <vt:lpstr>The Rover</vt:lpstr>
      <vt:lpstr>Gantt</vt:lpstr>
      <vt:lpstr>Overall Budget</vt:lpstr>
      <vt:lpstr>Labor Costs</vt:lpstr>
      <vt:lpstr>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Manis, Erik</cp:lastModifiedBy>
  <cp:revision>7</cp:revision>
  <dcterms:created xsi:type="dcterms:W3CDTF">2022-02-02T17:20:00Z</dcterms:created>
  <dcterms:modified xsi:type="dcterms:W3CDTF">2022-02-09T19:39:10Z</dcterms:modified>
</cp:coreProperties>
</file>